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0"/>
  </p:notesMasterIdLst>
  <p:sldIdLst>
    <p:sldId id="256" r:id="rId16"/>
    <p:sldId id="266" r:id="rId17"/>
    <p:sldId id="260" r:id="rId18"/>
    <p:sldId id="262" r:id="rId19"/>
    <p:sldId id="300" r:id="rId20"/>
    <p:sldId id="299" r:id="rId21"/>
    <p:sldId id="301" r:id="rId22"/>
    <p:sldId id="303" r:id="rId23"/>
    <p:sldId id="302" r:id="rId24"/>
    <p:sldId id="304" r:id="rId25"/>
    <p:sldId id="267" r:id="rId26"/>
    <p:sldId id="257" r:id="rId27"/>
    <p:sldId id="26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70CAB-EAF0-4BAB-A47F-BB23ED2DD306}" v="72" dt="2021-07-31T13:19:38.404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4701"/>
  </p:normalViewPr>
  <p:slideViewPr>
    <p:cSldViewPr snapToGrid="0" snapToObjects="1">
      <p:cViewPr varScale="1">
        <p:scale>
          <a:sx n="84" d="100"/>
          <a:sy n="84" d="100"/>
        </p:scale>
        <p:origin x="10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alliano" userId="0818893f-11bb-4981-9167-72157714cd8f" providerId="ADAL" clId="{21270CAB-EAF0-4BAB-A47F-BB23ED2DD306}"/>
    <pc:docChg chg="undo custSel addSld delSld modSld sldOrd">
      <pc:chgData name="John Galliano" userId="0818893f-11bb-4981-9167-72157714cd8f" providerId="ADAL" clId="{21270CAB-EAF0-4BAB-A47F-BB23ED2DD306}" dt="2021-07-31T13:19:38.404" v="1179" actId="20577"/>
      <pc:docMkLst>
        <pc:docMk/>
      </pc:docMkLst>
      <pc:sldChg chg="addSp modSp mod">
        <pc:chgData name="John Galliano" userId="0818893f-11bb-4981-9167-72157714cd8f" providerId="ADAL" clId="{21270CAB-EAF0-4BAB-A47F-BB23ED2DD306}" dt="2021-07-31T13:08:42.333" v="1111" actId="1076"/>
        <pc:sldMkLst>
          <pc:docMk/>
          <pc:sldMk cId="1911710694" sldId="262"/>
        </pc:sldMkLst>
        <pc:spChg chg="add mod">
          <ac:chgData name="John Galliano" userId="0818893f-11bb-4981-9167-72157714cd8f" providerId="ADAL" clId="{21270CAB-EAF0-4BAB-A47F-BB23ED2DD306}" dt="2021-07-31T13:08:28.944" v="1108" actId="6549"/>
          <ac:spMkLst>
            <pc:docMk/>
            <pc:sldMk cId="1911710694" sldId="262"/>
            <ac:spMk id="3" creationId="{3563A48C-E845-42B1-A908-10A77284408E}"/>
          </ac:spMkLst>
        </pc:spChg>
        <pc:spChg chg="mod">
          <ac:chgData name="John Galliano" userId="0818893f-11bb-4981-9167-72157714cd8f" providerId="ADAL" clId="{21270CAB-EAF0-4BAB-A47F-BB23ED2DD306}" dt="2021-07-31T13:08:42.333" v="1111" actId="1076"/>
          <ac:spMkLst>
            <pc:docMk/>
            <pc:sldMk cId="1911710694" sldId="262"/>
            <ac:spMk id="6" creationId="{00000000-0000-0000-0000-000000000000}"/>
          </ac:spMkLst>
        </pc:spChg>
        <pc:picChg chg="mod">
          <ac:chgData name="John Galliano" userId="0818893f-11bb-4981-9167-72157714cd8f" providerId="ADAL" clId="{21270CAB-EAF0-4BAB-A47F-BB23ED2DD306}" dt="2021-07-31T13:05:54.224" v="1041" actId="1076"/>
          <ac:picMkLst>
            <pc:docMk/>
            <pc:sldMk cId="1911710694" sldId="262"/>
            <ac:picMk id="5" creationId="{E7E443FE-94A5-4C57-AA3B-A74A237260F4}"/>
          </ac:picMkLst>
        </pc:picChg>
      </pc:sldChg>
      <pc:sldChg chg="modSp mod">
        <pc:chgData name="John Galliano" userId="0818893f-11bb-4981-9167-72157714cd8f" providerId="ADAL" clId="{21270CAB-EAF0-4BAB-A47F-BB23ED2DD306}" dt="2021-07-27T23:28:37.037" v="8" actId="20577"/>
        <pc:sldMkLst>
          <pc:docMk/>
          <pc:sldMk cId="1286805315" sldId="266"/>
        </pc:sldMkLst>
        <pc:spChg chg="mod">
          <ac:chgData name="John Galliano" userId="0818893f-11bb-4981-9167-72157714cd8f" providerId="ADAL" clId="{21270CAB-EAF0-4BAB-A47F-BB23ED2DD306}" dt="2021-07-27T23:28:37.037" v="8" actId="20577"/>
          <ac:spMkLst>
            <pc:docMk/>
            <pc:sldMk cId="1286805315" sldId="266"/>
            <ac:spMk id="4" creationId="{7FC07A4F-20C9-4C60-AE8F-3E184A4D3951}"/>
          </ac:spMkLst>
        </pc:spChg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703085032" sldId="273"/>
        </pc:sldMkLst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3378826901" sldId="274"/>
        </pc:sldMkLst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2998311793" sldId="298"/>
        </pc:sldMkLst>
      </pc:sldChg>
      <pc:sldChg chg="addSp delSp modSp mod ord">
        <pc:chgData name="John Galliano" userId="0818893f-11bb-4981-9167-72157714cd8f" providerId="ADAL" clId="{21270CAB-EAF0-4BAB-A47F-BB23ED2DD306}" dt="2021-07-31T13:09:26.371" v="1124" actId="207"/>
        <pc:sldMkLst>
          <pc:docMk/>
          <pc:sldMk cId="2697162981" sldId="299"/>
        </pc:sldMkLst>
        <pc:spChg chg="mod">
          <ac:chgData name="John Galliano" userId="0818893f-11bb-4981-9167-72157714cd8f" providerId="ADAL" clId="{21270CAB-EAF0-4BAB-A47F-BB23ED2DD306}" dt="2021-07-31T13:02:00.502" v="958" actId="20577"/>
          <ac:spMkLst>
            <pc:docMk/>
            <pc:sldMk cId="2697162981" sldId="299"/>
            <ac:spMk id="2" creationId="{DD711A9B-CE7D-4C6A-BDAD-14655F678B39}"/>
          </ac:spMkLst>
        </pc:spChg>
        <pc:spChg chg="add mod">
          <ac:chgData name="John Galliano" userId="0818893f-11bb-4981-9167-72157714cd8f" providerId="ADAL" clId="{21270CAB-EAF0-4BAB-A47F-BB23ED2DD306}" dt="2021-07-31T13:09:26.371" v="1124" actId="207"/>
          <ac:spMkLst>
            <pc:docMk/>
            <pc:sldMk cId="2697162981" sldId="299"/>
            <ac:spMk id="7" creationId="{A72EE1A9-9C9D-41D9-937B-A15E57382677}"/>
          </ac:spMkLst>
        </pc:spChg>
        <pc:graphicFrameChg chg="del">
          <ac:chgData name="John Galliano" userId="0818893f-11bb-4981-9167-72157714cd8f" providerId="ADAL" clId="{21270CAB-EAF0-4BAB-A47F-BB23ED2DD306}" dt="2021-07-27T23:29:13.339" v="20" actId="478"/>
          <ac:graphicFrameMkLst>
            <pc:docMk/>
            <pc:sldMk cId="2697162981" sldId="299"/>
            <ac:graphicFrameMk id="5" creationId="{CBA0D38D-1C62-4FA2-A372-CC6A3C28CD5F}"/>
          </ac:graphicFrameMkLst>
        </pc:graphicFrameChg>
        <pc:picChg chg="add mod">
          <ac:chgData name="John Galliano" userId="0818893f-11bb-4981-9167-72157714cd8f" providerId="ADAL" clId="{21270CAB-EAF0-4BAB-A47F-BB23ED2DD306}" dt="2021-07-27T23:29:37.928" v="23" actId="14100"/>
          <ac:picMkLst>
            <pc:docMk/>
            <pc:sldMk cId="2697162981" sldId="299"/>
            <ac:picMk id="6" creationId="{75BC3074-DB1A-4A70-82EE-24B70B9B0712}"/>
          </ac:picMkLst>
        </pc:picChg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1304750894" sldId="300"/>
        </pc:sldMkLst>
      </pc:sldChg>
      <pc:sldChg chg="addSp delSp modSp new mod modAnim">
        <pc:chgData name="John Galliano" userId="0818893f-11bb-4981-9167-72157714cd8f" providerId="ADAL" clId="{21270CAB-EAF0-4BAB-A47F-BB23ED2DD306}" dt="2021-07-31T13:09:20.720" v="1123" actId="207"/>
        <pc:sldMkLst>
          <pc:docMk/>
          <pc:sldMk cId="2055552863" sldId="300"/>
        </pc:sldMkLst>
        <pc:spChg chg="mod">
          <ac:chgData name="John Galliano" userId="0818893f-11bb-4981-9167-72157714cd8f" providerId="ADAL" clId="{21270CAB-EAF0-4BAB-A47F-BB23ED2DD306}" dt="2021-07-27T23:30:00.430" v="34" actId="5793"/>
          <ac:spMkLst>
            <pc:docMk/>
            <pc:sldMk cId="2055552863" sldId="300"/>
            <ac:spMk id="2" creationId="{F8966498-7328-40D7-8159-7401D019CEE1}"/>
          </ac:spMkLst>
        </pc:spChg>
        <pc:spChg chg="del">
          <ac:chgData name="John Galliano" userId="0818893f-11bb-4981-9167-72157714cd8f" providerId="ADAL" clId="{21270CAB-EAF0-4BAB-A47F-BB23ED2DD306}" dt="2021-07-27T23:30:16.172" v="35" actId="478"/>
          <ac:spMkLst>
            <pc:docMk/>
            <pc:sldMk cId="2055552863" sldId="300"/>
            <ac:spMk id="3" creationId="{04670D45-C9C0-44FD-94E3-843AE5795C50}"/>
          </ac:spMkLst>
        </pc:spChg>
        <pc:spChg chg="add mod">
          <ac:chgData name="John Galliano" userId="0818893f-11bb-4981-9167-72157714cd8f" providerId="ADAL" clId="{21270CAB-EAF0-4BAB-A47F-BB23ED2DD306}" dt="2021-07-31T13:09:06.593" v="1121" actId="113"/>
          <ac:spMkLst>
            <pc:docMk/>
            <pc:sldMk cId="2055552863" sldId="300"/>
            <ac:spMk id="7" creationId="{044DDF53-D212-46CD-B2E2-CA5CE22B6820}"/>
          </ac:spMkLst>
        </pc:spChg>
        <pc:spChg chg="add mod">
          <ac:chgData name="John Galliano" userId="0818893f-11bb-4981-9167-72157714cd8f" providerId="ADAL" clId="{21270CAB-EAF0-4BAB-A47F-BB23ED2DD306}" dt="2021-07-31T13:09:16.771" v="1122" actId="207"/>
          <ac:spMkLst>
            <pc:docMk/>
            <pc:sldMk cId="2055552863" sldId="300"/>
            <ac:spMk id="9" creationId="{1A27B9E1-1208-4DCA-B1FF-8448FFCBECA4}"/>
          </ac:spMkLst>
        </pc:spChg>
        <pc:spChg chg="add del">
          <ac:chgData name="John Galliano" userId="0818893f-11bb-4981-9167-72157714cd8f" providerId="ADAL" clId="{21270CAB-EAF0-4BAB-A47F-BB23ED2DD306}" dt="2021-07-31T12:41:53.742" v="60" actId="11529"/>
          <ac:spMkLst>
            <pc:docMk/>
            <pc:sldMk cId="2055552863" sldId="300"/>
            <ac:spMk id="10" creationId="{A142CF45-864F-47C3-921E-56D31B59CBA3}"/>
          </ac:spMkLst>
        </pc:spChg>
        <pc:spChg chg="add mod">
          <ac:chgData name="John Galliano" userId="0818893f-11bb-4981-9167-72157714cd8f" providerId="ADAL" clId="{21270CAB-EAF0-4BAB-A47F-BB23ED2DD306}" dt="2021-07-31T12:43:10.702" v="131" actId="164"/>
          <ac:spMkLst>
            <pc:docMk/>
            <pc:sldMk cId="2055552863" sldId="300"/>
            <ac:spMk id="11" creationId="{B4BE25B7-0278-4004-A95C-62877BCB164A}"/>
          </ac:spMkLst>
        </pc:spChg>
        <pc:spChg chg="add mod">
          <ac:chgData name="John Galliano" userId="0818893f-11bb-4981-9167-72157714cd8f" providerId="ADAL" clId="{21270CAB-EAF0-4BAB-A47F-BB23ED2DD306}" dt="2021-07-31T13:09:20.720" v="1123" actId="207"/>
          <ac:spMkLst>
            <pc:docMk/>
            <pc:sldMk cId="2055552863" sldId="300"/>
            <ac:spMk id="14" creationId="{F38B41BB-04A9-498A-9B99-ED115A6D765E}"/>
          </ac:spMkLst>
        </pc:spChg>
        <pc:grpChg chg="add mod">
          <ac:chgData name="John Galliano" userId="0818893f-11bb-4981-9167-72157714cd8f" providerId="ADAL" clId="{21270CAB-EAF0-4BAB-A47F-BB23ED2DD306}" dt="2021-07-31T13:03:20.791" v="1013" actId="1036"/>
          <ac:grpSpMkLst>
            <pc:docMk/>
            <pc:sldMk cId="2055552863" sldId="300"/>
            <ac:grpSpMk id="12" creationId="{6BCEB45B-CF06-4860-8105-011E34B582B1}"/>
          </ac:grpSpMkLst>
        </pc:grpChg>
        <pc:picChg chg="add mod">
          <ac:chgData name="John Galliano" userId="0818893f-11bb-4981-9167-72157714cd8f" providerId="ADAL" clId="{21270CAB-EAF0-4BAB-A47F-BB23ED2DD306}" dt="2021-07-27T23:30:40.669" v="39" actId="14100"/>
          <ac:picMkLst>
            <pc:docMk/>
            <pc:sldMk cId="2055552863" sldId="300"/>
            <ac:picMk id="5" creationId="{0FE0E41C-99D2-437A-BCE7-73FC216B4D8E}"/>
          </ac:picMkLst>
        </pc:picChg>
      </pc:sldChg>
      <pc:sldChg chg="addSp modSp new mod">
        <pc:chgData name="John Galliano" userId="0818893f-11bb-4981-9167-72157714cd8f" providerId="ADAL" clId="{21270CAB-EAF0-4BAB-A47F-BB23ED2DD306}" dt="2021-07-31T13:15:30.473" v="1145" actId="20577"/>
        <pc:sldMkLst>
          <pc:docMk/>
          <pc:sldMk cId="2435313730" sldId="301"/>
        </pc:sldMkLst>
        <pc:spChg chg="mod">
          <ac:chgData name="John Galliano" userId="0818893f-11bb-4981-9167-72157714cd8f" providerId="ADAL" clId="{21270CAB-EAF0-4BAB-A47F-BB23ED2DD306}" dt="2021-07-31T12:48:54.437" v="461" actId="20577"/>
          <ac:spMkLst>
            <pc:docMk/>
            <pc:sldMk cId="2435313730" sldId="301"/>
            <ac:spMk id="2" creationId="{2680E8A2-84F3-4A3C-8217-4AB7F814F17F}"/>
          </ac:spMkLst>
        </pc:spChg>
        <pc:spChg chg="add mod">
          <ac:chgData name="John Galliano" userId="0818893f-11bb-4981-9167-72157714cd8f" providerId="ADAL" clId="{21270CAB-EAF0-4BAB-A47F-BB23ED2DD306}" dt="2021-07-31T13:15:30.473" v="1145" actId="20577"/>
          <ac:spMkLst>
            <pc:docMk/>
            <pc:sldMk cId="2435313730" sldId="301"/>
            <ac:spMk id="5" creationId="{CCBED69F-06B8-4933-9643-F4C3CC9CACF4}"/>
          </ac:spMkLst>
        </pc:spChg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3350642902" sldId="301"/>
        </pc:sldMkLst>
      </pc:sldChg>
      <pc:sldChg chg="del">
        <pc:chgData name="John Galliano" userId="0818893f-11bb-4981-9167-72157714cd8f" providerId="ADAL" clId="{21270CAB-EAF0-4BAB-A47F-BB23ED2DD306}" dt="2021-07-27T23:28:59.598" v="9" actId="47"/>
        <pc:sldMkLst>
          <pc:docMk/>
          <pc:sldMk cId="224114554" sldId="302"/>
        </pc:sldMkLst>
      </pc:sldChg>
      <pc:sldChg chg="modSp mod">
        <pc:chgData name="John Galliano" userId="0818893f-11bb-4981-9167-72157714cd8f" providerId="ADAL" clId="{21270CAB-EAF0-4BAB-A47F-BB23ED2DD306}" dt="2021-07-31T13:09:37.277" v="1127" actId="2710"/>
        <pc:sldMkLst>
          <pc:docMk/>
          <pc:sldMk cId="3127268609" sldId="302"/>
        </pc:sldMkLst>
        <pc:spChg chg="mod">
          <ac:chgData name="John Galliano" userId="0818893f-11bb-4981-9167-72157714cd8f" providerId="ADAL" clId="{21270CAB-EAF0-4BAB-A47F-BB23ED2DD306}" dt="2021-07-31T13:09:37.277" v="1127" actId="2710"/>
          <ac:spMkLst>
            <pc:docMk/>
            <pc:sldMk cId="3127268609" sldId="302"/>
            <ac:spMk id="5" creationId="{CCBED69F-06B8-4933-9643-F4C3CC9CACF4}"/>
          </ac:spMkLst>
        </pc:spChg>
      </pc:sldChg>
      <pc:sldChg chg="addSp modSp mod ord modAnim">
        <pc:chgData name="John Galliano" userId="0818893f-11bb-4981-9167-72157714cd8f" providerId="ADAL" clId="{21270CAB-EAF0-4BAB-A47F-BB23ED2DD306}" dt="2021-07-31T13:19:38.404" v="1179" actId="20577"/>
        <pc:sldMkLst>
          <pc:docMk/>
          <pc:sldMk cId="540476879" sldId="303"/>
        </pc:sldMkLst>
        <pc:spChg chg="mod">
          <ac:chgData name="John Galliano" userId="0818893f-11bb-4981-9167-72157714cd8f" providerId="ADAL" clId="{21270CAB-EAF0-4BAB-A47F-BB23ED2DD306}" dt="2021-07-31T13:17:06.527" v="1173" actId="20577"/>
          <ac:spMkLst>
            <pc:docMk/>
            <pc:sldMk cId="540476879" sldId="303"/>
            <ac:spMk id="5" creationId="{CCBED69F-06B8-4933-9643-F4C3CC9CACF4}"/>
          </ac:spMkLst>
        </pc:spChg>
        <pc:spChg chg="add mod">
          <ac:chgData name="John Galliano" userId="0818893f-11bb-4981-9167-72157714cd8f" providerId="ADAL" clId="{21270CAB-EAF0-4BAB-A47F-BB23ED2DD306}" dt="2021-07-31T13:19:28.898" v="1175" actId="20577"/>
          <ac:spMkLst>
            <pc:docMk/>
            <pc:sldMk cId="540476879" sldId="303"/>
            <ac:spMk id="7" creationId="{EB32851A-5117-4D1E-AA9D-01B27EA62C3A}"/>
          </ac:spMkLst>
        </pc:spChg>
        <pc:spChg chg="add mod">
          <ac:chgData name="John Galliano" userId="0818893f-11bb-4981-9167-72157714cd8f" providerId="ADAL" clId="{21270CAB-EAF0-4BAB-A47F-BB23ED2DD306}" dt="2021-07-31T13:19:38.404" v="1179" actId="20577"/>
          <ac:spMkLst>
            <pc:docMk/>
            <pc:sldMk cId="540476879" sldId="303"/>
            <ac:spMk id="9" creationId="{8C643B41-556E-43FA-81B2-AC73977EBC9E}"/>
          </ac:spMkLst>
        </pc:spChg>
      </pc:sldChg>
      <pc:sldChg chg="addSp delSp modSp new mod">
        <pc:chgData name="John Galliano" userId="0818893f-11bb-4981-9167-72157714cd8f" providerId="ADAL" clId="{21270CAB-EAF0-4BAB-A47F-BB23ED2DD306}" dt="2021-07-31T13:10:00.798" v="1130" actId="478"/>
        <pc:sldMkLst>
          <pc:docMk/>
          <pc:sldMk cId="3874737793" sldId="304"/>
        </pc:sldMkLst>
        <pc:spChg chg="mod">
          <ac:chgData name="John Galliano" userId="0818893f-11bb-4981-9167-72157714cd8f" providerId="ADAL" clId="{21270CAB-EAF0-4BAB-A47F-BB23ED2DD306}" dt="2021-07-31T12:58:14.767" v="842" actId="20577"/>
          <ac:spMkLst>
            <pc:docMk/>
            <pc:sldMk cId="3874737793" sldId="304"/>
            <ac:spMk id="2" creationId="{E3251790-1150-461A-896F-CA4C97212843}"/>
          </ac:spMkLst>
        </pc:spChg>
        <pc:spChg chg="del">
          <ac:chgData name="John Galliano" userId="0818893f-11bb-4981-9167-72157714cd8f" providerId="ADAL" clId="{21270CAB-EAF0-4BAB-A47F-BB23ED2DD306}" dt="2021-07-31T13:10:00.798" v="1130" actId="478"/>
          <ac:spMkLst>
            <pc:docMk/>
            <pc:sldMk cId="3874737793" sldId="304"/>
            <ac:spMk id="3" creationId="{0547EFFA-E856-4DE2-A143-11CE59A97328}"/>
          </ac:spMkLst>
        </pc:spChg>
        <pc:spChg chg="add mod">
          <ac:chgData name="John Galliano" userId="0818893f-11bb-4981-9167-72157714cd8f" providerId="ADAL" clId="{21270CAB-EAF0-4BAB-A47F-BB23ED2DD306}" dt="2021-07-31T13:09:47.818" v="1129" actId="2710"/>
          <ac:spMkLst>
            <pc:docMk/>
            <pc:sldMk cId="3874737793" sldId="304"/>
            <ac:spMk id="5" creationId="{38B4B5EB-4155-4E7B-893C-473D1113AF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10.jpg"/><Relationship Id="rId18" Type="http://schemas.openxmlformats.org/officeDocument/2006/relationships/image" Target="../media/image26.jpg"/><Relationship Id="rId26" Type="http://schemas.openxmlformats.org/officeDocument/2006/relationships/image" Target="../media/image34.jpg"/><Relationship Id="rId3" Type="http://schemas.openxmlformats.org/officeDocument/2006/relationships/image" Target="../media/image14.jpg"/><Relationship Id="rId21" Type="http://schemas.openxmlformats.org/officeDocument/2006/relationships/image" Target="../media/image29.jpg"/><Relationship Id="rId34" Type="http://schemas.openxmlformats.org/officeDocument/2006/relationships/image" Target="../media/image4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5.jpg"/><Relationship Id="rId25" Type="http://schemas.openxmlformats.org/officeDocument/2006/relationships/image" Target="../media/image33.jpg"/><Relationship Id="rId33" Type="http://schemas.openxmlformats.org/officeDocument/2006/relationships/image" Target="../media/image41.jpg"/><Relationship Id="rId2" Type="http://schemas.openxmlformats.org/officeDocument/2006/relationships/image" Target="../media/image13.jpg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29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11" Type="http://schemas.openxmlformats.org/officeDocument/2006/relationships/image" Target="../media/image20.jpg"/><Relationship Id="rId24" Type="http://schemas.openxmlformats.org/officeDocument/2006/relationships/image" Target="../media/image32.jpg"/><Relationship Id="rId32" Type="http://schemas.openxmlformats.org/officeDocument/2006/relationships/image" Target="../media/image40.jpg"/><Relationship Id="rId5" Type="http://schemas.openxmlformats.org/officeDocument/2006/relationships/image" Target="../media/image15.jpg"/><Relationship Id="rId15" Type="http://schemas.openxmlformats.org/officeDocument/2006/relationships/image" Target="../media/image23.jpg"/><Relationship Id="rId23" Type="http://schemas.openxmlformats.org/officeDocument/2006/relationships/image" Target="../media/image31.jpg"/><Relationship Id="rId28" Type="http://schemas.openxmlformats.org/officeDocument/2006/relationships/image" Target="../media/image36.jpg"/><Relationship Id="rId36" Type="http://schemas.openxmlformats.org/officeDocument/2006/relationships/image" Target="../media/image44.jpg"/><Relationship Id="rId10" Type="http://schemas.openxmlformats.org/officeDocument/2006/relationships/image" Target="../media/image19.jpg"/><Relationship Id="rId19" Type="http://schemas.openxmlformats.org/officeDocument/2006/relationships/image" Target="../media/image27.jpg"/><Relationship Id="rId31" Type="http://schemas.openxmlformats.org/officeDocument/2006/relationships/image" Target="../media/image39.jpg"/><Relationship Id="rId4" Type="http://schemas.openxmlformats.org/officeDocument/2006/relationships/image" Target="../media/image9.jpg"/><Relationship Id="rId9" Type="http://schemas.openxmlformats.org/officeDocument/2006/relationships/image" Target="../media/image18.jpg"/><Relationship Id="rId14" Type="http://schemas.openxmlformats.org/officeDocument/2006/relationships/image" Target="../media/image22.jpg"/><Relationship Id="rId22" Type="http://schemas.openxmlformats.org/officeDocument/2006/relationships/image" Target="../media/image30.jpg"/><Relationship Id="rId27" Type="http://schemas.openxmlformats.org/officeDocument/2006/relationships/image" Target="../media/image35.jpg"/><Relationship Id="rId30" Type="http://schemas.openxmlformats.org/officeDocument/2006/relationships/image" Target="../media/image38.jpg"/><Relationship Id="rId35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jpg"/><Relationship Id="rId18" Type="http://schemas.openxmlformats.org/officeDocument/2006/relationships/image" Target="../media/image61.jpg"/><Relationship Id="rId26" Type="http://schemas.openxmlformats.org/officeDocument/2006/relationships/image" Target="../media/image69.jpg"/><Relationship Id="rId39" Type="http://schemas.openxmlformats.org/officeDocument/2006/relationships/image" Target="../media/image81.jpg"/><Relationship Id="rId21" Type="http://schemas.openxmlformats.org/officeDocument/2006/relationships/image" Target="../media/image64.jpg"/><Relationship Id="rId34" Type="http://schemas.openxmlformats.org/officeDocument/2006/relationships/image" Target="../media/image77.jpg"/><Relationship Id="rId42" Type="http://schemas.openxmlformats.org/officeDocument/2006/relationships/image" Target="../media/image84.jpg"/><Relationship Id="rId47" Type="http://schemas.openxmlformats.org/officeDocument/2006/relationships/image" Target="../media/image89.jpg"/><Relationship Id="rId50" Type="http://schemas.openxmlformats.org/officeDocument/2006/relationships/image" Target="../media/image92.jpg"/><Relationship Id="rId55" Type="http://schemas.openxmlformats.org/officeDocument/2006/relationships/image" Target="../media/image97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6" Type="http://schemas.openxmlformats.org/officeDocument/2006/relationships/image" Target="../media/image59.jpg"/><Relationship Id="rId20" Type="http://schemas.openxmlformats.org/officeDocument/2006/relationships/image" Target="../media/image63.jpg"/><Relationship Id="rId29" Type="http://schemas.openxmlformats.org/officeDocument/2006/relationships/image" Target="../media/image72.jpg"/><Relationship Id="rId41" Type="http://schemas.openxmlformats.org/officeDocument/2006/relationships/image" Target="../media/image83.jpg"/><Relationship Id="rId54" Type="http://schemas.openxmlformats.org/officeDocument/2006/relationships/image" Target="../media/image96.jpg"/><Relationship Id="rId62" Type="http://schemas.openxmlformats.org/officeDocument/2006/relationships/image" Target="../media/image10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24" Type="http://schemas.openxmlformats.org/officeDocument/2006/relationships/image" Target="../media/image67.jpg"/><Relationship Id="rId32" Type="http://schemas.openxmlformats.org/officeDocument/2006/relationships/image" Target="../media/image75.jpg"/><Relationship Id="rId37" Type="http://schemas.openxmlformats.org/officeDocument/2006/relationships/image" Target="../media/image79.jpg"/><Relationship Id="rId40" Type="http://schemas.openxmlformats.org/officeDocument/2006/relationships/image" Target="../media/image82.jpg"/><Relationship Id="rId45" Type="http://schemas.openxmlformats.org/officeDocument/2006/relationships/image" Target="../media/image87.jpg"/><Relationship Id="rId53" Type="http://schemas.openxmlformats.org/officeDocument/2006/relationships/image" Target="../media/image95.jpg"/><Relationship Id="rId58" Type="http://schemas.openxmlformats.org/officeDocument/2006/relationships/image" Target="../media/image100.jpg"/><Relationship Id="rId5" Type="http://schemas.openxmlformats.org/officeDocument/2006/relationships/image" Target="../media/image48.jpg"/><Relationship Id="rId15" Type="http://schemas.openxmlformats.org/officeDocument/2006/relationships/image" Target="../media/image58.jpg"/><Relationship Id="rId23" Type="http://schemas.openxmlformats.org/officeDocument/2006/relationships/image" Target="../media/image66.jpg"/><Relationship Id="rId28" Type="http://schemas.openxmlformats.org/officeDocument/2006/relationships/image" Target="../media/image71.jpg"/><Relationship Id="rId36" Type="http://schemas.openxmlformats.org/officeDocument/2006/relationships/image" Target="../media/image11.jpg"/><Relationship Id="rId49" Type="http://schemas.openxmlformats.org/officeDocument/2006/relationships/image" Target="../media/image91.jpg"/><Relationship Id="rId57" Type="http://schemas.openxmlformats.org/officeDocument/2006/relationships/image" Target="../media/image99.jpg"/><Relationship Id="rId61" Type="http://schemas.openxmlformats.org/officeDocument/2006/relationships/image" Target="../media/image103.jpg"/><Relationship Id="rId10" Type="http://schemas.openxmlformats.org/officeDocument/2006/relationships/image" Target="../media/image53.jpg"/><Relationship Id="rId19" Type="http://schemas.openxmlformats.org/officeDocument/2006/relationships/image" Target="../media/image62.jpg"/><Relationship Id="rId31" Type="http://schemas.openxmlformats.org/officeDocument/2006/relationships/image" Target="../media/image74.jpg"/><Relationship Id="rId44" Type="http://schemas.openxmlformats.org/officeDocument/2006/relationships/image" Target="../media/image86.jpg"/><Relationship Id="rId52" Type="http://schemas.openxmlformats.org/officeDocument/2006/relationships/image" Target="../media/image94.jpg"/><Relationship Id="rId60" Type="http://schemas.openxmlformats.org/officeDocument/2006/relationships/image" Target="../media/image102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Relationship Id="rId14" Type="http://schemas.openxmlformats.org/officeDocument/2006/relationships/image" Target="../media/image57.jpg"/><Relationship Id="rId22" Type="http://schemas.openxmlformats.org/officeDocument/2006/relationships/image" Target="../media/image65.jpg"/><Relationship Id="rId27" Type="http://schemas.openxmlformats.org/officeDocument/2006/relationships/image" Target="../media/image70.jpg"/><Relationship Id="rId30" Type="http://schemas.openxmlformats.org/officeDocument/2006/relationships/image" Target="../media/image73.jpg"/><Relationship Id="rId35" Type="http://schemas.openxmlformats.org/officeDocument/2006/relationships/image" Target="../media/image78.jpg"/><Relationship Id="rId43" Type="http://schemas.openxmlformats.org/officeDocument/2006/relationships/image" Target="../media/image85.jpg"/><Relationship Id="rId48" Type="http://schemas.openxmlformats.org/officeDocument/2006/relationships/image" Target="../media/image90.jpg"/><Relationship Id="rId56" Type="http://schemas.openxmlformats.org/officeDocument/2006/relationships/image" Target="../media/image98.jpg"/><Relationship Id="rId8" Type="http://schemas.openxmlformats.org/officeDocument/2006/relationships/image" Target="../media/image51.jpg"/><Relationship Id="rId51" Type="http://schemas.openxmlformats.org/officeDocument/2006/relationships/image" Target="../media/image93.jpg"/><Relationship Id="rId3" Type="http://schemas.openxmlformats.org/officeDocument/2006/relationships/image" Target="../media/image46.jp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5" Type="http://schemas.openxmlformats.org/officeDocument/2006/relationships/image" Target="../media/image68.jpg"/><Relationship Id="rId33" Type="http://schemas.openxmlformats.org/officeDocument/2006/relationships/image" Target="../media/image76.jpg"/><Relationship Id="rId38" Type="http://schemas.openxmlformats.org/officeDocument/2006/relationships/image" Target="../media/image80.jpg"/><Relationship Id="rId46" Type="http://schemas.openxmlformats.org/officeDocument/2006/relationships/image" Target="../media/image88.jpg"/><Relationship Id="rId5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dirty="0"/>
              <a:t>Passing the Objective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Prepare for the LPI Linux Essentials Certification Exam</a:t>
            </a:r>
          </a:p>
          <a:p>
            <a:r>
              <a:rPr lang="en-US" sz="2000" dirty="0"/>
              <a:t>C851 Cohort Session for Sunday, August 1,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Dr. John S. Galliano</a:t>
            </a:r>
            <a:r>
              <a:rPr lang="en-US" dirty="0"/>
              <a:t> | C851 Course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1790-1150-461A-896F-CA4C9721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13102-189D-4E4B-B13A-4C56DF9A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B4B5EB-4155-4E7B-893C-473D1113A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" y="1233855"/>
            <a:ext cx="5196712" cy="82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userdel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-f </a:t>
            </a: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new_user</a:t>
            </a: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userdel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-r </a:t>
            </a: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old_user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73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F4C5-417E-4516-B0A0-F145B277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8" y="1770393"/>
            <a:ext cx="2493117" cy="2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5196999" cy="3556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</a:rPr>
              <a:t>Exam Specifics</a:t>
            </a:r>
          </a:p>
          <a:p>
            <a:r>
              <a:rPr lang="en-US" dirty="0">
                <a:solidFill>
                  <a:schemeClr val="bg1"/>
                </a:solidFill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Linux Community and a Career in Open Source</a:t>
            </a:r>
          </a:p>
          <a:p>
            <a:r>
              <a:rPr lang="en-US" sz="2000" dirty="0"/>
              <a:t>Finding Your Way on a Linux System</a:t>
            </a:r>
          </a:p>
          <a:p>
            <a:r>
              <a:rPr lang="en-US" sz="2000" dirty="0"/>
              <a:t>The Power of the Command Line</a:t>
            </a:r>
          </a:p>
          <a:p>
            <a:r>
              <a:rPr lang="en-US" sz="2000" dirty="0"/>
              <a:t>The Linux Operating System</a:t>
            </a:r>
          </a:p>
          <a:p>
            <a:r>
              <a:rPr lang="en-US" sz="2000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09" y="140161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Exam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505918"/>
            <a:ext cx="7094423" cy="412937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(with 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Minimum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For F-I-T-B questions LPI often accepts multiple correct versions of an answer</a:t>
            </a:r>
            <a:r>
              <a:rPr lang="en-US" sz="2400" baseline="30000" dirty="0">
                <a:solidFill>
                  <a:schemeClr val="tx2"/>
                </a:solidFill>
              </a:rPr>
              <a:t>1</a:t>
            </a:r>
          </a:p>
          <a:p>
            <a:r>
              <a:rPr lang="en-US" sz="2400" dirty="0">
                <a:solidFill>
                  <a:schemeClr val="tx2"/>
                </a:solidFill>
              </a:rPr>
              <a:t>Lifetime certification</a:t>
            </a:r>
            <a:endParaRPr lang="en-US" sz="1600" dirty="0"/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17" y="1887860"/>
            <a:ext cx="2133119" cy="3082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982980" y="6235306"/>
            <a:ext cx="7760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 1. Example: with/without leading path in a case where the answer is a command</a:t>
            </a:r>
          </a:p>
        </p:txBody>
      </p:sp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6498-7328-40D7-8159-7401D019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useradd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574A3-33E7-4E52-A049-E8660E2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0E41C-99D2-437A-BCE7-73FC216B4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78" y="2657938"/>
            <a:ext cx="3097408" cy="2277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DDF53-D212-46CD-B2E2-CA5CE22B6820}"/>
              </a:ext>
            </a:extLst>
          </p:cNvPr>
          <p:cNvSpPr txBox="1"/>
          <p:nvPr/>
        </p:nvSpPr>
        <p:spPr>
          <a:xfrm>
            <a:off x="360459" y="1123724"/>
            <a:ext cx="609600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Adds a new user to your system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Creates a user with the defaults in the file </a:t>
            </a:r>
            <a:r>
              <a:rPr lang="en-US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/default/</a:t>
            </a:r>
            <a:r>
              <a:rPr lang="en-US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endParaRPr lang="en-US" i="0" dirty="0"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Copies default files from the </a:t>
            </a:r>
            <a:r>
              <a:rPr lang="en-US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i="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skel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 of the user as an argument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CEB45B-CF06-4860-8105-011E34B582B1}"/>
              </a:ext>
            </a:extLst>
          </p:cNvPr>
          <p:cNvGrpSpPr/>
          <p:nvPr/>
        </p:nvGrpSpPr>
        <p:grpSpPr>
          <a:xfrm>
            <a:off x="1168179" y="3573693"/>
            <a:ext cx="3717758" cy="1143245"/>
            <a:chOff x="1189923" y="4515789"/>
            <a:chExt cx="3717758" cy="1143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27B9E1-1208-4DCA-B1FF-8448FFCBECA4}"/>
                </a:ext>
              </a:extLst>
            </p:cNvPr>
            <p:cNvSpPr txBox="1"/>
            <p:nvPr/>
          </p:nvSpPr>
          <p:spPr>
            <a:xfrm>
              <a:off x="1189923" y="5012703"/>
              <a:ext cx="37177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b="1" dirty="0">
                  <a:solidFill>
                    <a:schemeClr val="tx2"/>
                  </a:solidFill>
                  <a:latin typeface="Ubuntu Condensed"/>
                </a:rPr>
                <a:t>v</a:t>
              </a:r>
              <a:r>
                <a:rPr lang="en-US" b="1" i="0" dirty="0">
                  <a:solidFill>
                    <a:schemeClr val="tx2"/>
                  </a:solidFill>
                  <a:effectLst/>
                  <a:latin typeface="Ubuntu Condensed"/>
                </a:rPr>
                <a:t>erb	   options	        arguments</a:t>
              </a:r>
            </a:p>
            <a:p>
              <a:pPr algn="l" fontAlgn="base"/>
              <a:endParaRPr lang="en-US" b="1" dirty="0">
                <a:solidFill>
                  <a:srgbClr val="007897"/>
                </a:solidFill>
                <a:latin typeface="Ubuntu Condensed"/>
              </a:endParaRP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B4BE25B7-0278-4004-A95C-62877BCB164A}"/>
                </a:ext>
              </a:extLst>
            </p:cNvPr>
            <p:cNvSpPr/>
            <p:nvPr/>
          </p:nvSpPr>
          <p:spPr>
            <a:xfrm rot="16200000">
              <a:off x="2558897" y="3281089"/>
              <a:ext cx="369332" cy="2838732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38B41BB-04A9-498A-9B99-ED115A6D765E}"/>
              </a:ext>
            </a:extLst>
          </p:cNvPr>
          <p:cNvSpPr txBox="1"/>
          <p:nvPr/>
        </p:nvSpPr>
        <p:spPr>
          <a:xfrm>
            <a:off x="1076246" y="4844520"/>
            <a:ext cx="3762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dirty="0" err="1">
                <a:solidFill>
                  <a:schemeClr val="tx2"/>
                </a:solidFill>
                <a:effectLst/>
                <a:latin typeface="Ubuntu Condensed"/>
              </a:rPr>
              <a:t>useradd</a:t>
            </a:r>
            <a:r>
              <a:rPr lang="en-US" b="1" dirty="0">
                <a:solidFill>
                  <a:schemeClr val="tx2"/>
                </a:solidFill>
                <a:effectLst/>
                <a:latin typeface="Ubuntu Condensed"/>
              </a:rPr>
              <a:t>	   -m –u 1001       </a:t>
            </a:r>
            <a:r>
              <a:rPr lang="en-US" b="1" dirty="0" err="1">
                <a:solidFill>
                  <a:schemeClr val="tx2"/>
                </a:solidFill>
                <a:effectLst/>
                <a:latin typeface="Ubuntu Condensed"/>
              </a:rPr>
              <a:t>radha</a:t>
            </a:r>
            <a:endParaRPr lang="en-US" b="1" dirty="0">
              <a:solidFill>
                <a:schemeClr val="tx2"/>
              </a:solidFill>
              <a:effectLst/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5555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A9B-CE7D-4C6A-BDAD-14655F6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useradd</a:t>
            </a:r>
            <a:r>
              <a:rPr lang="en-US" dirty="0"/>
              <a:t> does 3 </a:t>
            </a:r>
            <a:r>
              <a:rPr lang="en-US" dirty="0" err="1"/>
              <a:t>thigns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6266-B243-467A-80A2-9B55417B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C3074-DB1A-4A70-82EE-24B70B9B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79" y="2140862"/>
            <a:ext cx="2348751" cy="2737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EE1A9-9C9D-41D9-937B-A15E57382677}"/>
              </a:ext>
            </a:extLst>
          </p:cNvPr>
          <p:cNvSpPr txBox="1"/>
          <p:nvPr/>
        </p:nvSpPr>
        <p:spPr>
          <a:xfrm>
            <a:off x="358555" y="953310"/>
            <a:ext cx="5376987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Edits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/passwd,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/shadow,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/group and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gshadow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and populates a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homedir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new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permissions/ownerships to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homedir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6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E8A2-84F3-4A3C-8217-4AB7F814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useradd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4E91-D6C3-4CAA-A2B8-7C5023E60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199A3-21E7-4718-9DD5-BB9E1713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ED69F-06B8-4933-9643-F4C3CC9CACF4}"/>
              </a:ext>
            </a:extLst>
          </p:cNvPr>
          <p:cNvSpPr txBox="1"/>
          <p:nvPr/>
        </p:nvSpPr>
        <p:spPr>
          <a:xfrm>
            <a:off x="360459" y="1123724"/>
            <a:ext cx="60960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 </a:t>
            </a:r>
            <a:r>
              <a:rPr lang="es-E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-u 1001 </a:t>
            </a:r>
            <a:r>
              <a:rPr lang="es-E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radha</a:t>
            </a:r>
            <a:endParaRPr lang="es-E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 -u 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radha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/passwd | grep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radha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ls -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/home/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radha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31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E8A2-84F3-4A3C-8217-4AB7F814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useradd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4E91-D6C3-4CAA-A2B8-7C5023E60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199A3-21E7-4718-9DD5-BB9E1713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ED69F-06B8-4933-9643-F4C3CC9CACF4}"/>
              </a:ext>
            </a:extLst>
          </p:cNvPr>
          <p:cNvSpPr txBox="1"/>
          <p:nvPr/>
        </p:nvSpPr>
        <p:spPr>
          <a:xfrm>
            <a:off x="360459" y="1123724"/>
            <a:ext cx="60960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 </a:t>
            </a:r>
            <a:r>
              <a:rPr lang="es-E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-u 1002 -M </a:t>
            </a:r>
            <a:r>
              <a:rPr lang="es-E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gary</a:t>
            </a:r>
            <a:endParaRPr lang="es-E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 -u 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gary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/passwd | grep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gary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-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/home/john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851A-5117-4D1E-AA9D-01B27EA62C3A}"/>
              </a:ext>
            </a:extLst>
          </p:cNvPr>
          <p:cNvSpPr txBox="1"/>
          <p:nvPr/>
        </p:nvSpPr>
        <p:spPr>
          <a:xfrm>
            <a:off x="360459" y="2664907"/>
            <a:ext cx="609790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6969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-e 2021-08-02 kris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chage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–l kris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43B41-556E-43FA-81B2-AC73977EBC9E}"/>
              </a:ext>
            </a:extLst>
          </p:cNvPr>
          <p:cNvSpPr txBox="1"/>
          <p:nvPr/>
        </p:nvSpPr>
        <p:spPr>
          <a:xfrm>
            <a:off x="358555" y="3952439"/>
            <a:ext cx="609790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6969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-c “Hi Dana” dana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/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/passwd | </a:t>
            </a:r>
            <a:r>
              <a:rPr 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dana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E8A2-84F3-4A3C-8217-4AB7F814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useradd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4E91-D6C3-4CAA-A2B8-7C5023E60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199A3-21E7-4718-9DD5-BB9E1713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ED69F-06B8-4933-9643-F4C3CC9CACF4}"/>
              </a:ext>
            </a:extLst>
          </p:cNvPr>
          <p:cNvSpPr txBox="1"/>
          <p:nvPr/>
        </p:nvSpPr>
        <p:spPr>
          <a:xfrm>
            <a:off x="360459" y="112372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-d &lt;path to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homedir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-u &lt;UID&gt;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-g &lt;GID&gt;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useradd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-s &lt;shell&gt;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6969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686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5482</TotalTime>
  <Words>544</Words>
  <Application>Microsoft Office PowerPoint</Application>
  <PresentationFormat>Widescreen</PresentationFormat>
  <Paragraphs>89</Paragraphs>
  <Slides>14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Calibri</vt:lpstr>
      <vt:lpstr>Ubuntu Condensed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Passing the Objective Assessment</vt:lpstr>
      <vt:lpstr>PowerPoint Presentation</vt:lpstr>
      <vt:lpstr>5 Exam Domains</vt:lpstr>
      <vt:lpstr>About the Exam</vt:lpstr>
      <vt:lpstr>useradd </vt:lpstr>
      <vt:lpstr>useradd does 3 thigns  </vt:lpstr>
      <vt:lpstr>useradd examples</vt:lpstr>
      <vt:lpstr>useradd examples</vt:lpstr>
      <vt:lpstr>useradd examples</vt:lpstr>
      <vt:lpstr>userdel</vt:lpstr>
      <vt:lpstr>Let’s Do Some Demos!</vt:lpstr>
      <vt:lpstr>What Questions Do you Have for Me?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32</cp:revision>
  <dcterms:created xsi:type="dcterms:W3CDTF">2021-06-27T13:01:38Z</dcterms:created>
  <dcterms:modified xsi:type="dcterms:W3CDTF">2021-07-31T13:19:40Z</dcterms:modified>
</cp:coreProperties>
</file>